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evseoboi.com.ua/oboi-wallpapers/grafika-3d/page,2,1630-prazdnichnye-i-abstraktnye-fony-87-oboev.html" TargetMode="External"/><Relationship Id="rId2" Type="http://schemas.openxmlformats.org/officeDocument/2006/relationships/hyperlink" Target="http://www.mobilmusic.ru/wallpaper.php?id=4193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Чтобы уши слышали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496544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Подготовила: Кожевникова Е.В.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smtClean="0">
                <a:solidFill>
                  <a:srgbClr val="7030A0"/>
                </a:solidFill>
              </a:rPr>
              <a:t>Если музыка звучит громко, нужно уменьшить звук</a:t>
            </a:r>
          </a:p>
        </p:txBody>
      </p:sp>
      <p:pic>
        <p:nvPicPr>
          <p:cNvPr id="14339" name="Picture 2" descr="C:\Users\Теремок\Downloads\normal_getImage_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7010400" cy="4343400"/>
          </a:xfrm>
        </p:spPr>
      </p:pic>
    </p:spTree>
    <p:extLst>
      <p:ext uri="{BB962C8B-B14F-4D97-AF65-F5344CB8AC3E}">
        <p14:creationId xmlns:p14="http://schemas.microsoft.com/office/powerpoint/2010/main" val="364640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smtClean="0">
                <a:solidFill>
                  <a:srgbClr val="7030A0"/>
                </a:solidFill>
              </a:rPr>
              <a:t>Зимой нужно ходить без шапки</a:t>
            </a:r>
          </a:p>
        </p:txBody>
      </p:sp>
      <p:pic>
        <p:nvPicPr>
          <p:cNvPr id="15363" name="Picture 2" descr="C:\Users\Теремок\Downloads\T1HgbYXnVkXXcRMu7U_014445.jpg_310x3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35163"/>
            <a:ext cx="4038600" cy="4389437"/>
          </a:xfrm>
        </p:spPr>
      </p:pic>
    </p:spTree>
    <p:extLst>
      <p:ext uri="{BB962C8B-B14F-4D97-AF65-F5344CB8AC3E}">
        <p14:creationId xmlns:p14="http://schemas.microsoft.com/office/powerpoint/2010/main" val="257817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smtClean="0"/>
              <a:t>Нужно тщательно мыть уши тёплой водой с мылом каждый день </a:t>
            </a:r>
          </a:p>
        </p:txBody>
      </p:sp>
      <p:pic>
        <p:nvPicPr>
          <p:cNvPr id="16387" name="Picture 2" descr="C:\Users\Теремок\Downloads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057400"/>
            <a:ext cx="6248400" cy="4114800"/>
          </a:xfrm>
        </p:spPr>
      </p:pic>
    </p:spTree>
    <p:extLst>
      <p:ext uri="{BB962C8B-B14F-4D97-AF65-F5344CB8AC3E}">
        <p14:creationId xmlns:p14="http://schemas.microsoft.com/office/powerpoint/2010/main" val="138240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7030A0"/>
                </a:solidFill>
              </a:rPr>
              <a:t>Ковыряться в ушах любыми предметами</a:t>
            </a:r>
          </a:p>
        </p:txBody>
      </p:sp>
      <p:pic>
        <p:nvPicPr>
          <p:cNvPr id="17411" name="Picture 2" descr="C:\Users\Теремок\Downloads\лечение-уше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057400"/>
            <a:ext cx="6705600" cy="4419600"/>
          </a:xfrm>
        </p:spPr>
      </p:pic>
    </p:spTree>
    <p:extLst>
      <p:ext uri="{BB962C8B-B14F-4D97-AF65-F5344CB8AC3E}">
        <p14:creationId xmlns:p14="http://schemas.microsoft.com/office/powerpoint/2010/main" val="152760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>
                <a:solidFill>
                  <a:srgbClr val="7030A0"/>
                </a:solidFill>
              </a:rPr>
              <a:t>Лить воду в уши</a:t>
            </a:r>
          </a:p>
        </p:txBody>
      </p:sp>
      <p:pic>
        <p:nvPicPr>
          <p:cNvPr id="18435" name="Picture 2" descr="C:\Users\Теремок\Downloads\zanyatiya-sportom--460x3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81200"/>
            <a:ext cx="6553200" cy="4419600"/>
          </a:xfrm>
        </p:spPr>
      </p:pic>
    </p:spTree>
    <p:extLst>
      <p:ext uri="{BB962C8B-B14F-4D97-AF65-F5344CB8AC3E}">
        <p14:creationId xmlns:p14="http://schemas.microsoft.com/office/powerpoint/2010/main" val="58187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Сильно сморкаться</a:t>
            </a:r>
          </a:p>
        </p:txBody>
      </p:sp>
      <p:pic>
        <p:nvPicPr>
          <p:cNvPr id="19459" name="Picture 2" descr="C:\Users\Теремок\Downloads\m2226245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6019800" cy="4724400"/>
          </a:xfrm>
        </p:spPr>
      </p:pic>
    </p:spTree>
    <p:extLst>
      <p:ext uri="{BB962C8B-B14F-4D97-AF65-F5344CB8AC3E}">
        <p14:creationId xmlns:p14="http://schemas.microsoft.com/office/powerpoint/2010/main" val="349918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7030A0"/>
                </a:solidFill>
              </a:rPr>
              <a:t>Если уши заболели, нужно обратиться к врачу</a:t>
            </a:r>
          </a:p>
        </p:txBody>
      </p:sp>
      <p:pic>
        <p:nvPicPr>
          <p:cNvPr id="20483" name="Picture 2" descr="C:\Users\Теремок\Downloads\wm372979t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81200"/>
            <a:ext cx="7543800" cy="4495800"/>
          </a:xfrm>
        </p:spPr>
      </p:pic>
    </p:spTree>
    <p:extLst>
      <p:ext uri="{BB962C8B-B14F-4D97-AF65-F5344CB8AC3E}">
        <p14:creationId xmlns:p14="http://schemas.microsoft.com/office/powerpoint/2010/main" val="76629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rgbClr val="7030A0"/>
                </a:solidFill>
              </a:rPr>
              <a:t>Каждое утро разминать ушную раковину</a:t>
            </a:r>
          </a:p>
        </p:txBody>
      </p:sp>
      <p:pic>
        <p:nvPicPr>
          <p:cNvPr id="21507" name="Picture 2" descr="C:\Users\Теремок\Downloads\kogda-mozhno-prokalyivat-ushi-devochk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258337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smtClean="0">
                <a:solidFill>
                  <a:srgbClr val="0000FF"/>
                </a:solidFill>
              </a:rPr>
              <a:t>Молодцы!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6600" smtClean="0">
              <a:solidFill>
                <a:srgbClr val="0000FF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6600" smtClean="0">
                <a:solidFill>
                  <a:srgbClr val="0000FF"/>
                </a:solidFill>
              </a:rPr>
              <a:t>Берегите слух!!!</a:t>
            </a:r>
          </a:p>
        </p:txBody>
      </p:sp>
    </p:spTree>
    <p:extLst>
      <p:ext uri="{BB962C8B-B14F-4D97-AF65-F5344CB8AC3E}">
        <p14:creationId xmlns:p14="http://schemas.microsoft.com/office/powerpoint/2010/main" val="17820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ru-RU" sz="2400" u="sng" dirty="0" smtClean="0">
                <a:hlinkClick r:id="rId2"/>
              </a:rPr>
              <a:t>http://www.mobilmusic.ru/wallpaper.php?id=419333</a:t>
            </a:r>
            <a:endParaRPr lang="ru-RU" sz="2400" dirty="0" smtClean="0"/>
          </a:p>
          <a:p>
            <a:r>
              <a:rPr lang="ru-RU" sz="2400" u="sng" dirty="0" smtClean="0">
                <a:hlinkClick r:id="rId3"/>
              </a:rPr>
              <a:t>http://nevseoboi.com.ua/oboi-wallpapers/grafika-3d/page,2,1630-prazdnichnye-i-abstraktnye-fony-87-oboev.html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385762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Автор шаблона – </a:t>
            </a:r>
            <a:r>
              <a:rPr lang="ru-RU" sz="2000" b="1" dirty="0" smtClean="0">
                <a:solidFill>
                  <a:srgbClr val="00B050"/>
                </a:solidFill>
              </a:rPr>
              <a:t>Коровина Ирина Николаевна</a:t>
            </a:r>
            <a:r>
              <a:rPr lang="ru-RU" b="1" dirty="0" smtClean="0">
                <a:solidFill>
                  <a:srgbClr val="00B05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учитель начальных классов  МБОУ «СОШ №9»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г. Сафоново Смоленской области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Какое значение для человека имеют уши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400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С помощью ушей мы читаем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rgbClr val="00B050"/>
                </a:solidFill>
                <a:latin typeface="Comic Sans MS" pitchFamily="66" charset="0"/>
              </a:rPr>
              <a:t>С помощью ушей мы слышим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rgbClr val="0000FF"/>
                </a:solidFill>
                <a:latin typeface="Comic Sans MS" pitchFamily="66" charset="0"/>
              </a:rPr>
              <a:t>С помощью ушей мы видим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rgbClr val="C00000"/>
                </a:solidFill>
                <a:latin typeface="Comic Sans MS" pitchFamily="66" charset="0"/>
              </a:rPr>
              <a:t>С помощью ушей мы рисуем</a:t>
            </a:r>
          </a:p>
          <a:p>
            <a:pPr algn="ctr">
              <a:buFont typeface="Wingdings 2" pitchFamily="18" charset="2"/>
              <a:buNone/>
            </a:pPr>
            <a:r>
              <a:rPr lang="ru-RU" sz="4000" smtClean="0">
                <a:solidFill>
                  <a:srgbClr val="FFC000"/>
                </a:solidFill>
                <a:latin typeface="Comic Sans MS" pitchFamily="66" charset="0"/>
              </a:rPr>
              <a:t>С помощью ушей мы едим</a:t>
            </a:r>
          </a:p>
        </p:txBody>
      </p:sp>
    </p:spTree>
    <p:extLst>
      <p:ext uri="{BB962C8B-B14F-4D97-AF65-F5344CB8AC3E}">
        <p14:creationId xmlns:p14="http://schemas.microsoft.com/office/powerpoint/2010/main" val="331104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Что нам помогают узнать уши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Запахи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        Голоса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                Вкус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                      Музыка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Форма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Цвет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atin typeface="Comic Sans MS" pitchFamily="66" charset="0"/>
              </a:rPr>
              <a:t>                                           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Скрип </a:t>
            </a:r>
            <a:r>
              <a:rPr lang="ru-RU" sz="3600" dirty="0" smtClean="0">
                <a:latin typeface="Comic Sans MS" pitchFamily="66" charset="0"/>
              </a:rPr>
              <a:t>  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2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ru-RU" sz="5400" b="1" smtClean="0">
                <a:solidFill>
                  <a:srgbClr val="7030A0"/>
                </a:solidFill>
                <a:latin typeface="Comic Sans MS" pitchFamily="66" charset="0"/>
              </a:rPr>
              <a:t>Строение уха</a:t>
            </a:r>
          </a:p>
        </p:txBody>
      </p:sp>
      <p:pic>
        <p:nvPicPr>
          <p:cNvPr id="8195" name="Picture 2" descr="C:\Users\Теремок\Downloads\1166896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02339"/>
            <a:ext cx="7560840" cy="4612113"/>
          </a:xfrm>
        </p:spPr>
      </p:pic>
    </p:spTree>
    <p:extLst>
      <p:ext uri="{BB962C8B-B14F-4D97-AF65-F5344CB8AC3E}">
        <p14:creationId xmlns:p14="http://schemas.microsoft.com/office/powerpoint/2010/main" val="25455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smtClean="0">
                <a:solidFill>
                  <a:srgbClr val="7030A0"/>
                </a:solidFill>
                <a:latin typeface="Comic Sans MS" pitchFamily="66" charset="0"/>
              </a:rPr>
              <a:t>Гимнастика для ушей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z="2400" b="1" smtClean="0">
                <a:solidFill>
                  <a:srgbClr val="FF0000"/>
                </a:solidFill>
                <a:latin typeface="Comic Sans MS" pitchFamily="66" charset="0"/>
              </a:rPr>
              <a:t>Растереть уши ладонями – уши замёрзли, погреем их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2400" b="1" smtClean="0">
                <a:solidFill>
                  <a:srgbClr val="FFC000"/>
                </a:solidFill>
                <a:latin typeface="Comic Sans MS" pitchFamily="66" charset="0"/>
              </a:rPr>
              <a:t>Разминать большим и указательным пальцами сверху вниз 3 раза – «лепим ушки»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2400" b="1" smtClean="0">
                <a:solidFill>
                  <a:srgbClr val="0070C0"/>
                </a:solidFill>
                <a:latin typeface="Comic Sans MS" pitchFamily="66" charset="0"/>
              </a:rPr>
              <a:t>Возвратно-поступательными движениями растереть уши по горизонтали (пальцы, исключая большие, соединены и направлены к затылку)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2400" b="1" smtClean="0">
                <a:solidFill>
                  <a:srgbClr val="7030A0"/>
                </a:solidFill>
                <a:latin typeface="Comic Sans MS" pitchFamily="66" charset="0"/>
              </a:rPr>
              <a:t>Закрыть уши ладонями, а пальцы приложить к затылку, сблизив их. Указательными пальцами следует слегка постукивать по затылку до 3-х раз</a:t>
            </a:r>
          </a:p>
        </p:txBody>
      </p:sp>
    </p:spTree>
    <p:extLst>
      <p:ext uri="{BB962C8B-B14F-4D97-AF65-F5344CB8AC3E}">
        <p14:creationId xmlns:p14="http://schemas.microsoft.com/office/powerpoint/2010/main" val="104199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7030A0"/>
                </a:solidFill>
                <a:latin typeface="Comic Sans MS" pitchFamily="66" charset="0"/>
              </a:rPr>
              <a:t>Игра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600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6000" smtClean="0">
                <a:solidFill>
                  <a:srgbClr val="FF0000"/>
                </a:solidFill>
                <a:latin typeface="Comic Sans MS" pitchFamily="66" charset="0"/>
              </a:rPr>
              <a:t>«Полезно – вредно»</a:t>
            </a:r>
          </a:p>
        </p:txBody>
      </p:sp>
    </p:spTree>
    <p:extLst>
      <p:ext uri="{BB962C8B-B14F-4D97-AF65-F5344CB8AC3E}">
        <p14:creationId xmlns:p14="http://schemas.microsoft.com/office/powerpoint/2010/main" val="220029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smtClean="0">
                <a:solidFill>
                  <a:srgbClr val="7030A0"/>
                </a:solidFill>
              </a:rPr>
              <a:t>Нужно как можно громче включать музыку</a:t>
            </a:r>
          </a:p>
        </p:txBody>
      </p:sp>
      <p:pic>
        <p:nvPicPr>
          <p:cNvPr id="11267" name="Picture 2" descr="C:\Users\Теремок\Downloads\5544_51633e04f8f545510be207181844d90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6934200" cy="4267200"/>
          </a:xfrm>
        </p:spPr>
      </p:pic>
    </p:spTree>
    <p:extLst>
      <p:ext uri="{BB962C8B-B14F-4D97-AF65-F5344CB8AC3E}">
        <p14:creationId xmlns:p14="http://schemas.microsoft.com/office/powerpoint/2010/main" val="138610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smtClean="0">
                <a:solidFill>
                  <a:srgbClr val="7030A0"/>
                </a:solidFill>
              </a:rPr>
              <a:t>В холодную погоду нужно одевать головной убор</a:t>
            </a:r>
          </a:p>
        </p:txBody>
      </p:sp>
      <p:pic>
        <p:nvPicPr>
          <p:cNvPr id="12291" name="Picture 2" descr="C:\Users\Теремок\Downloads\1288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7239000" cy="4267200"/>
          </a:xfrm>
        </p:spPr>
      </p:pic>
    </p:spTree>
    <p:extLst>
      <p:ext uri="{BB962C8B-B14F-4D97-AF65-F5344CB8AC3E}">
        <p14:creationId xmlns:p14="http://schemas.microsoft.com/office/powerpoint/2010/main" val="157004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>
                <a:solidFill>
                  <a:srgbClr val="7030A0"/>
                </a:solidFill>
              </a:rPr>
              <a:t>Слушать музыку через наушники</a:t>
            </a:r>
          </a:p>
        </p:txBody>
      </p:sp>
      <p:pic>
        <p:nvPicPr>
          <p:cNvPr id="13315" name="Picture 2" descr="C:\Users\Теремок\Downloads\headphones-277x2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133600"/>
            <a:ext cx="6324600" cy="4495800"/>
          </a:xfrm>
        </p:spPr>
      </p:pic>
    </p:spTree>
    <p:extLst>
      <p:ext uri="{BB962C8B-B14F-4D97-AF65-F5344CB8AC3E}">
        <p14:creationId xmlns:p14="http://schemas.microsoft.com/office/powerpoint/2010/main" val="633577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225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Чтобы уши слышали</vt:lpstr>
      <vt:lpstr> Какое значение для человека имеют уши</vt:lpstr>
      <vt:lpstr>Что нам помогают узнать уши?</vt:lpstr>
      <vt:lpstr>Строение уха</vt:lpstr>
      <vt:lpstr>Гимнастика для ушей</vt:lpstr>
      <vt:lpstr>Игра</vt:lpstr>
      <vt:lpstr>Нужно как можно громче включать музыку</vt:lpstr>
      <vt:lpstr>В холодную погоду нужно одевать головной убор</vt:lpstr>
      <vt:lpstr>Слушать музыку через наушники</vt:lpstr>
      <vt:lpstr>Если музыка звучит громко, нужно уменьшить звук</vt:lpstr>
      <vt:lpstr>Зимой нужно ходить без шапки</vt:lpstr>
      <vt:lpstr>Нужно тщательно мыть уши тёплой водой с мылом каждый день </vt:lpstr>
      <vt:lpstr>Ковыряться в ушах любыми предметами</vt:lpstr>
      <vt:lpstr>Лить воду в уши</vt:lpstr>
      <vt:lpstr>Сильно сморкаться</vt:lpstr>
      <vt:lpstr>Если уши заболели, нужно обратиться к врачу</vt:lpstr>
      <vt:lpstr>Каждое утро разминать ушную раковину</vt:lpstr>
      <vt:lpstr>Молодцы!</vt:lpstr>
      <vt:lpstr>Ресурсы: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Admin</cp:lastModifiedBy>
  <cp:revision>4</cp:revision>
  <dcterms:created xsi:type="dcterms:W3CDTF">2013-02-09T17:45:17Z</dcterms:created>
  <dcterms:modified xsi:type="dcterms:W3CDTF">2017-08-06T10:05:35Z</dcterms:modified>
</cp:coreProperties>
</file>